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7" r:id="rId3"/>
    <p:sldId id="270" r:id="rId4"/>
    <p:sldId id="257" r:id="rId5"/>
    <p:sldId id="258" r:id="rId6"/>
    <p:sldId id="260" r:id="rId7"/>
    <p:sldId id="263" r:id="rId8"/>
    <p:sldId id="259" r:id="rId9"/>
    <p:sldId id="268" r:id="rId10"/>
    <p:sldId id="271" r:id="rId11"/>
    <p:sldId id="265" r:id="rId12"/>
    <p:sldId id="272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C6C"/>
    <a:srgbClr val="B1D17E"/>
    <a:srgbClr val="F08F31"/>
    <a:srgbClr val="F09E55"/>
    <a:srgbClr val="D48216"/>
    <a:srgbClr val="D49A4B"/>
    <a:srgbClr val="71A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9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BBAE4-A69B-9845-B3A5-22323AAD08F5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4F5DC-E521-D04D-9637-A505A5EC675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42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1C51A-88AC-6347-857C-447F7A0A738C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AE7BB-4FB8-874B-A0F4-290A4A5C9C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109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rgbClr val="F0AC6C">
                <a:alpha val="3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D17E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71A53E">
                <a:alpha val="72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F08F31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rgbClr val="F7964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6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pic>
        <p:nvPicPr>
          <p:cNvPr id="22" name="Picture 21" descr="LogoPU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033" y="96775"/>
            <a:ext cx="871728" cy="14996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70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5"/>
            <a:ext cx="68395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2" y="1709987"/>
            <a:ext cx="3138026" cy="44209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709989"/>
            <a:ext cx="3138026" cy="442090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40000"/>
                <a:lumOff val="60000"/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54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2112" y="383822"/>
            <a:ext cx="6447501" cy="942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93334"/>
            <a:ext cx="6447501" cy="4348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3890" y="6224809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9" y="6224809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4" name="Picture 13" descr="LogoPUC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033" y="96775"/>
            <a:ext cx="871728" cy="14996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F79646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797" y="1042846"/>
            <a:ext cx="5825202" cy="1646302"/>
          </a:xfrm>
        </p:spPr>
        <p:txBody>
          <a:bodyPr/>
          <a:lstStyle/>
          <a:p>
            <a:r>
              <a:rPr lang="en-US" dirty="0" smtClean="0"/>
              <a:t>Dream Race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8341" y="3576053"/>
            <a:ext cx="2407193" cy="2173973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Alunos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Bianca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Villar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Daniel Mascarenhas</a:t>
            </a:r>
          </a:p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Livia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Aloise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Pedro Duque</a:t>
            </a:r>
          </a:p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Rafael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Rubim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5217099" y="4339873"/>
            <a:ext cx="1762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accent5">
                    <a:lumMod val="75000"/>
                  </a:schemeClr>
                </a:solidFill>
              </a:rPr>
              <a:t>Professor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: </a:t>
            </a:r>
          </a:p>
          <a:p>
            <a:pPr algn="ctr"/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Augusto </a:t>
            </a:r>
            <a:r>
              <a:rPr lang="pt-BR" dirty="0" err="1" smtClean="0">
                <a:solidFill>
                  <a:schemeClr val="accent5">
                    <a:lumMod val="75000"/>
                  </a:schemeClr>
                </a:solidFill>
              </a:rPr>
              <a:t>Baffa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97734" y="383398"/>
            <a:ext cx="2575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accent5">
                    <a:lumMod val="75000"/>
                  </a:schemeClr>
                </a:solidFill>
              </a:rPr>
              <a:t>Grupo 1</a:t>
            </a:r>
            <a:endParaRPr lang="pt-B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sz="6000" dirty="0" smtClean="0"/>
              <a:t>Colisão</a:t>
            </a:r>
            <a:endParaRPr lang="pt-BR" sz="540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" y="3021738"/>
            <a:ext cx="3537615" cy="26536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76" y="1810165"/>
            <a:ext cx="3534560" cy="26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5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dirty="0" smtClean="0"/>
              <a:t>Velocidade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Dificuldades para defini-la </a:t>
            </a:r>
          </a:p>
          <a:p>
            <a:endParaRPr lang="pt-BR" dirty="0"/>
          </a:p>
          <a:p>
            <a:r>
              <a:rPr lang="pt-BR" dirty="0" smtClean="0"/>
              <a:t>Bugs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http://images.forwallpaper.com/files/images/e/e304/e3047d6f/280351/speed-lights-c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98" y="3503054"/>
            <a:ext cx="3633592" cy="227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5400" dirty="0" smtClean="0"/>
              <a:t>Inimigo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inimigos são controlados pela inteligência artificial, que funciona seguindo pontos na tela.</a:t>
            </a:r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9113" y="2429254"/>
            <a:ext cx="3438145" cy="343814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" t="6160" r="20351" b="4529"/>
          <a:stretch/>
        </p:blipFill>
        <p:spPr bwMode="auto">
          <a:xfrm>
            <a:off x="4127258" y="2429254"/>
            <a:ext cx="4028888" cy="318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13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t-BR" sz="5400" dirty="0" smtClean="0"/>
              <a:t>Industria dos </a:t>
            </a:r>
            <a:r>
              <a:rPr lang="pt-BR" sz="5400" dirty="0" err="1" smtClean="0"/>
              <a:t>Video</a:t>
            </a:r>
            <a:r>
              <a:rPr lang="pt-BR" sz="5400" dirty="0" smtClean="0"/>
              <a:t> Games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65810" y="2303163"/>
            <a:ext cx="6447501" cy="2944927"/>
          </a:xfrm>
        </p:spPr>
        <p:txBody>
          <a:bodyPr/>
          <a:lstStyle/>
          <a:p>
            <a:r>
              <a:rPr lang="pt-BR" dirty="0" smtClean="0"/>
              <a:t>O mercado </a:t>
            </a:r>
            <a:r>
              <a:rPr lang="pt-BR" dirty="0"/>
              <a:t>mundial de videogames movimentou US$57 bilhões em 2010, mais que </a:t>
            </a:r>
            <a:r>
              <a:rPr lang="pt-BR" dirty="0" smtClean="0"/>
              <a:t>o mercado </a:t>
            </a:r>
            <a:r>
              <a:rPr lang="pt-BR" dirty="0"/>
              <a:t>de </a:t>
            </a:r>
            <a:r>
              <a:rPr lang="pt-BR" dirty="0" smtClean="0"/>
              <a:t>cinema.</a:t>
            </a:r>
          </a:p>
          <a:p>
            <a:endParaRPr lang="pt-BR" dirty="0" smtClean="0"/>
          </a:p>
          <a:p>
            <a:r>
              <a:rPr lang="pt-BR" dirty="0" smtClean="0"/>
              <a:t>As </a:t>
            </a:r>
            <a:r>
              <a:rPr lang="pt-BR" dirty="0"/>
              <a:t>previsões mostram </a:t>
            </a:r>
            <a:r>
              <a:rPr lang="pt-BR" dirty="0" smtClean="0"/>
              <a:t>que ele deverá </a:t>
            </a:r>
            <a:r>
              <a:rPr lang="pt-BR" dirty="0"/>
              <a:t>ultrapassar US$82 bilhões em </a:t>
            </a:r>
            <a:r>
              <a:rPr lang="pt-BR" dirty="0" smtClean="0"/>
              <a:t>2015.</a:t>
            </a:r>
          </a:p>
          <a:p>
            <a:endParaRPr lang="pt-BR" dirty="0" smtClean="0"/>
          </a:p>
          <a:p>
            <a:r>
              <a:rPr lang="pt-BR" dirty="0" smtClean="0"/>
              <a:t>No </a:t>
            </a:r>
            <a:r>
              <a:rPr lang="pt-BR" dirty="0"/>
              <a:t>Brasil, estima-se que o mercado esteja próximo de US$3 bilhões.</a:t>
            </a:r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7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62"/>
          <a:stretch/>
        </p:blipFill>
        <p:spPr>
          <a:xfrm>
            <a:off x="878513" y="532477"/>
            <a:ext cx="3061561" cy="530086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24"/>
          <a:stretch/>
        </p:blipFill>
        <p:spPr>
          <a:xfrm>
            <a:off x="4589120" y="532477"/>
            <a:ext cx="2792339" cy="595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dirty="0" err="1" smtClean="0"/>
              <a:t>Inspirações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 smtClean="0"/>
              <a:t>Usamos vários jogos para ser base no nosso trabalho</a:t>
            </a:r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http://www.judao.com.br/8/wp-content/uploads/2013/10/Bank_GT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6" y="2761354"/>
            <a:ext cx="3499000" cy="26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91" y="2761354"/>
            <a:ext cx="27813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5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dirty="0" smtClean="0"/>
              <a:t>História 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5314" y="1529049"/>
            <a:ext cx="6447501" cy="43480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 smtClean="0"/>
              <a:t>O piloto tem o objetivo de vencer todas as corridas (fases) para alcançar o seu sonho de poder competir e vencer o </a:t>
            </a:r>
            <a:r>
              <a:rPr lang="pt-BR" dirty="0" err="1" smtClean="0"/>
              <a:t>BAVRE’s</a:t>
            </a:r>
            <a:r>
              <a:rPr lang="pt-BR" dirty="0" smtClean="0"/>
              <a:t> </a:t>
            </a:r>
            <a:r>
              <a:rPr lang="pt-BR" dirty="0" err="1" smtClean="0"/>
              <a:t>cup</a:t>
            </a:r>
            <a:r>
              <a:rPr lang="pt-BR" dirty="0" smtClean="0"/>
              <a:t> para honrar o seu falecido pai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http://www.peeks.co.uk/productimages/fullsize/AF83A746-70F5-4D6B-9F62-6943B37572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315" y="3093006"/>
            <a:ext cx="2784073" cy="278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729630" y="5164428"/>
            <a:ext cx="1085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latin typeface="Algerian" panose="04020705040A02060702" pitchFamily="82" charset="0"/>
              </a:rPr>
              <a:t>BAVRE</a:t>
            </a:r>
            <a:endParaRPr lang="pt-BR" dirty="0">
              <a:latin typeface="Algerian" panose="04020705040A02060702" pitchFamily="82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210" y="2800085"/>
            <a:ext cx="2066925" cy="2733675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7250806" y="2446986"/>
            <a:ext cx="12170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     B</a:t>
            </a:r>
            <a:r>
              <a:rPr lang="pt-BR" dirty="0" smtClean="0"/>
              <a:t>ianca</a:t>
            </a:r>
            <a:br>
              <a:rPr lang="pt-BR" dirty="0" smtClean="0"/>
            </a:br>
            <a:r>
              <a:rPr lang="pt-BR" dirty="0" smtClean="0"/>
              <a:t>    D</a:t>
            </a:r>
            <a:r>
              <a:rPr lang="pt-BR" dirty="0" smtClean="0">
                <a:solidFill>
                  <a:srgbClr val="FF0000"/>
                </a:solidFill>
              </a:rPr>
              <a:t>a</a:t>
            </a:r>
            <a:r>
              <a:rPr lang="pt-BR" dirty="0" smtClean="0"/>
              <a:t>niel</a:t>
            </a:r>
            <a:br>
              <a:rPr lang="pt-BR" dirty="0" smtClean="0"/>
            </a:br>
            <a:r>
              <a:rPr lang="pt-BR" dirty="0" smtClean="0"/>
              <a:t>   Lí</a:t>
            </a:r>
            <a:r>
              <a:rPr lang="pt-BR" dirty="0" smtClean="0">
                <a:solidFill>
                  <a:srgbClr val="FF0000"/>
                </a:solidFill>
              </a:rPr>
              <a:t>v</a:t>
            </a:r>
            <a:r>
              <a:rPr lang="pt-BR" dirty="0" smtClean="0"/>
              <a:t>ia</a:t>
            </a:r>
            <a:br>
              <a:rPr lang="pt-BR" dirty="0" smtClean="0"/>
            </a:br>
            <a:r>
              <a:rPr lang="pt-BR" dirty="0" smtClean="0"/>
              <a:t> Ped</a:t>
            </a:r>
            <a:r>
              <a:rPr lang="pt-BR" dirty="0" smtClean="0">
                <a:solidFill>
                  <a:srgbClr val="FF0000"/>
                </a:solidFill>
              </a:rPr>
              <a:t>r</a:t>
            </a:r>
            <a:r>
              <a:rPr lang="pt-BR" dirty="0" smtClean="0"/>
              <a:t>o</a:t>
            </a:r>
            <a:br>
              <a:rPr lang="pt-BR" dirty="0" smtClean="0"/>
            </a:br>
            <a:r>
              <a:rPr lang="pt-BR" dirty="0" smtClean="0"/>
              <a:t>Rafa</a:t>
            </a:r>
            <a:r>
              <a:rPr lang="pt-BR" dirty="0" smtClean="0">
                <a:solidFill>
                  <a:srgbClr val="FF0000"/>
                </a:solidFill>
              </a:rPr>
              <a:t>e</a:t>
            </a:r>
            <a:r>
              <a:rPr lang="pt-BR" dirty="0" smtClean="0"/>
              <a:t>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13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dirty="0" smtClean="0"/>
              <a:t>Menu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5593" y="1825674"/>
            <a:ext cx="5946456" cy="208017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2600" dirty="0" smtClean="0"/>
              <a:t>Jogar: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800" dirty="0" smtClean="0"/>
              <a:t>História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800" dirty="0" smtClean="0"/>
              <a:t>Seleção de pistas: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800" dirty="0" smtClean="0"/>
              <a:t>1 Jogador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t-BR" sz="1800" dirty="0" smtClean="0"/>
              <a:t> 2 Jogadores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4510998" y="1697572"/>
            <a:ext cx="21882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pt-BR" sz="2600" dirty="0" smtClean="0"/>
              <a:t>Placar</a:t>
            </a:r>
            <a:endParaRPr lang="pt-BR" sz="2600" dirty="0"/>
          </a:p>
        </p:txBody>
      </p:sp>
      <p:pic>
        <p:nvPicPr>
          <p:cNvPr id="8" name="Imagem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49" y="2689245"/>
            <a:ext cx="4393550" cy="34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dirty="0" smtClean="0"/>
              <a:t>Criando o Jogo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 smtClean="0"/>
              <a:t>Visual Studio;</a:t>
            </a:r>
            <a:endParaRPr lang="pt-BR" dirty="0"/>
          </a:p>
          <a:p>
            <a:pPr>
              <a:buFont typeface="Wingdings" panose="05000000000000000000" pitchFamily="2" charset="2"/>
              <a:buChar char="Ø"/>
            </a:pPr>
            <a:r>
              <a:rPr lang="pt-BR" dirty="0" smtClean="0"/>
              <a:t>C++;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 smtClean="0"/>
              <a:t>PlayLib.lib;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4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5400" dirty="0" smtClean="0"/>
              <a:t>Controles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Imagem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" b="2423"/>
          <a:stretch/>
        </p:blipFill>
        <p:spPr bwMode="auto">
          <a:xfrm>
            <a:off x="1061367" y="2108994"/>
            <a:ext cx="6369742" cy="3132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6766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5400" dirty="0" err="1" smtClean="0"/>
              <a:t>GamePlay</a:t>
            </a:r>
            <a:endParaRPr lang="pt-BR" sz="5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Jogabilidade</a:t>
            </a:r>
            <a:endParaRPr lang="pt-BR" dirty="0"/>
          </a:p>
          <a:p>
            <a:r>
              <a:rPr lang="pt-BR" dirty="0" smtClean="0"/>
              <a:t>Quantas voltas</a:t>
            </a:r>
          </a:p>
          <a:p>
            <a:r>
              <a:rPr lang="pt-BR" dirty="0"/>
              <a:t>Variação de carros, aprimoramento do carro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ENG1000 - Introdução à Engenharia 2015.1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9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530</TotalTime>
  <Words>255</Words>
  <Application>Microsoft Office PowerPoint</Application>
  <PresentationFormat>Apresentação na tela (4:3)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Algerian</vt:lpstr>
      <vt:lpstr>Calibri</vt:lpstr>
      <vt:lpstr>Trebuchet MS</vt:lpstr>
      <vt:lpstr>Wingdings</vt:lpstr>
      <vt:lpstr>Wingdings 3</vt:lpstr>
      <vt:lpstr>Facet</vt:lpstr>
      <vt:lpstr>Dream Race</vt:lpstr>
      <vt:lpstr>Industria dos Video Games</vt:lpstr>
      <vt:lpstr>Apresentação do PowerPoint</vt:lpstr>
      <vt:lpstr>Inspirações</vt:lpstr>
      <vt:lpstr>História </vt:lpstr>
      <vt:lpstr>Menu</vt:lpstr>
      <vt:lpstr>Criando o Jogo</vt:lpstr>
      <vt:lpstr>Controles</vt:lpstr>
      <vt:lpstr>GamePlay</vt:lpstr>
      <vt:lpstr>Colisão</vt:lpstr>
      <vt:lpstr>Velocidade</vt:lpstr>
      <vt:lpstr>Inimigo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Cristal</dc:creator>
  <cp:lastModifiedBy>dannyboy mascarenhas</cp:lastModifiedBy>
  <cp:revision>37</cp:revision>
  <dcterms:created xsi:type="dcterms:W3CDTF">2014-09-12T02:18:09Z</dcterms:created>
  <dcterms:modified xsi:type="dcterms:W3CDTF">2015-07-08T17:47:14Z</dcterms:modified>
</cp:coreProperties>
</file>